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9609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3237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18675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03122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6949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58100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837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7510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6545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4111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1146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D2AC-9FE3-4AC4-858D-7BC19970A52E}" type="datetimeFigureOut">
              <a:rPr lang="sr-Latn-BA" smtClean="0"/>
              <a:t>2.4.2014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0295-F6DA-457C-9640-39CA73A73727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0116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627699"/>
              </p:ext>
            </p:extLst>
          </p:nvPr>
        </p:nvGraphicFramePr>
        <p:xfrm>
          <a:off x="179512" y="980728"/>
          <a:ext cx="8569325" cy="3946054"/>
        </p:xfrm>
        <a:graphic>
          <a:graphicData uri="http://schemas.openxmlformats.org/drawingml/2006/table">
            <a:tbl>
              <a:tblPr/>
              <a:tblGrid>
                <a:gridCol w="4826000"/>
                <a:gridCol w="3743325"/>
              </a:tblGrid>
              <a:tr h="7456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PASSIVE VOICE</a:t>
                      </a:r>
                      <a:r>
                        <a:rPr kumimoji="0" lang="bs-Latn-BA" sz="18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bs-Latn-BA" sz="2400" b="0" i="0" u="none" strike="noStrike" cap="none" spc="300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(be + past participle)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0000">
                          <a:srgbClr val="006666">
                            <a:lumMod val="23000"/>
                            <a:alpha val="64000"/>
                          </a:srgbClr>
                        </a:gs>
                        <a:gs pos="99000">
                          <a:schemeClr val="accent1">
                            <a:lumMod val="50000"/>
                            <a:alpha val="14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am/is/are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</a:t>
                      </a:r>
                      <a:r>
                        <a:rPr kumimoji="0" lang="bs-Latn-BA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</a:t>
                      </a:r>
                      <a:r>
                        <a:rPr kumimoji="0" lang="bs-Latn-BA" sz="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+ past participle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Simple present tense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A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was/were</a:t>
                      </a:r>
                      <a:r>
                        <a:rPr kumimoji="0" lang="bs-Latn-BA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+ past participle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Simple past tense</a:t>
                      </a:r>
                      <a:endParaRPr kumimoji="0" lang="bs-Latn-B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am/is/are</a:t>
                      </a:r>
                      <a:r>
                        <a:rPr kumimoji="0" lang="bs-Latn-B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+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being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past participle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Present continuous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was/were</a:t>
                      </a: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</a:t>
                      </a: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being</a:t>
                      </a: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past participle</a:t>
                      </a:r>
                      <a:endParaRPr kumimoji="0" lang="bs-Latn-B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Past continuous</a:t>
                      </a:r>
                      <a:endParaRPr kumimoji="0" lang="bs-Latn-B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have/has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 +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been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past participle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Present perfect</a:t>
                      </a:r>
                      <a:endParaRPr kumimoji="0" lang="bs-Latn-B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        had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been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past participle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Past perfect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F6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2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shall/will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be</a:t>
                      </a: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 + past participle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s-Latn-B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Future</a:t>
                      </a:r>
                      <a:endParaRPr kumimoji="0" lang="bs-Latn-B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E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97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60648"/>
          <a:ext cx="8784975" cy="626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0059"/>
                <a:gridCol w="1330070"/>
                <a:gridCol w="2030110"/>
                <a:gridCol w="1330070"/>
                <a:gridCol w="2974666"/>
              </a:tblGrid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b="0" noProof="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latin typeface="Times" pitchFamily="18" charset="0"/>
                          <a:cs typeface="Times" pitchFamily="18" charset="0"/>
                        </a:rPr>
                        <a:t>builds</a:t>
                      </a:r>
                      <a:endParaRPr lang="en-US" sz="2300" b="0" noProof="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b="0" noProof="0" dirty="0"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Simple Present</a:t>
                      </a:r>
                      <a:endParaRPr lang="en-US" sz="24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is built</a:t>
                      </a:r>
                      <a:endParaRPr lang="en-US" sz="2300" noProof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built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Simple Past</a:t>
                      </a:r>
                      <a:endParaRPr lang="en-US" sz="24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was built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is building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Present Continuous</a:t>
                      </a:r>
                      <a:endParaRPr lang="en-US" sz="24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is being built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was building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Past Continuous</a:t>
                      </a:r>
                      <a:endParaRPr lang="en-US" sz="24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was being built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has built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Present Perfect</a:t>
                      </a:r>
                      <a:endParaRPr lang="en-US" sz="24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has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been</a:t>
                      </a:r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built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had built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Past Perfect</a:t>
                      </a:r>
                      <a:endParaRPr lang="en-US" sz="24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had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been</a:t>
                      </a:r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built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Active</a:t>
                      </a:r>
                      <a:endParaRPr lang="en-US" sz="2300" b="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Peter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will build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666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noProof="0" dirty="0" smtClean="0">
                          <a:solidFill>
                            <a:srgbClr val="F8F8F8"/>
                          </a:solidFill>
                          <a:latin typeface="Times" pitchFamily="18" charset="0"/>
                          <a:cs typeface="Times" pitchFamily="18" charset="0"/>
                        </a:rPr>
                        <a:t>Future</a:t>
                      </a:r>
                      <a:endParaRPr lang="en-US" sz="2400" noProof="0" dirty="0">
                        <a:solidFill>
                          <a:srgbClr val="F8F8F8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55000">
                          <a:srgbClr val="006666"/>
                        </a:gs>
                        <a:gs pos="91000">
                          <a:schemeClr val="accent1">
                            <a:tint val="44500"/>
                            <a:satMod val="160000"/>
                          </a:schemeClr>
                        </a:gs>
                        <a:gs pos="65000">
                          <a:srgbClr val="006666">
                            <a:alpha val="85000"/>
                            <a:lumMod val="94000"/>
                          </a:srgbClr>
                        </a:gs>
                      </a:gsLst>
                      <a:lin ang="5100000" scaled="0"/>
                    </a:gradFill>
                  </a:tcPr>
                </a:tc>
              </a:tr>
              <a:tr h="447478">
                <a:tc>
                  <a:txBody>
                    <a:bodyPr/>
                    <a:lstStyle/>
                    <a:p>
                      <a:r>
                        <a:rPr lang="en-US" sz="2300" b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Passive</a:t>
                      </a:r>
                      <a:endParaRPr lang="en-US" sz="2300" b="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A house</a:t>
                      </a:r>
                      <a:endParaRPr lang="en-US" sz="2300" noProof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will</a:t>
                      </a:r>
                      <a:r>
                        <a:rPr lang="en-US" sz="2300" baseline="0" noProof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be</a:t>
                      </a:r>
                      <a:r>
                        <a:rPr lang="en-US" sz="2300" noProof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built</a:t>
                      </a:r>
                      <a:endParaRPr lang="en-US" sz="2300" noProof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30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by</a:t>
                      </a:r>
                      <a:r>
                        <a:rPr lang="en-US" sz="2300" baseline="0" noProof="0" dirty="0" smtClean="0">
                          <a:solidFill>
                            <a:srgbClr val="FFFF00"/>
                          </a:solidFill>
                          <a:latin typeface="Times" pitchFamily="18" charset="0"/>
                          <a:cs typeface="Times" pitchFamily="18" charset="0"/>
                        </a:rPr>
                        <a:t> Peter</a:t>
                      </a:r>
                      <a:endParaRPr lang="en-US" sz="2300" noProof="0" dirty="0">
                        <a:solidFill>
                          <a:srgbClr val="FFFF00"/>
                        </a:solidFill>
                        <a:latin typeface="Times" pitchFamily="18" charset="0"/>
                        <a:cs typeface="Times" pitchFamily="18" charset="0"/>
                      </a:endParaRPr>
                    </a:p>
                  </a:txBody>
                  <a:tcPr marT="45722" marB="45722">
                    <a:lnL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8F8F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8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08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169</Words>
  <Application>Microsoft Office PowerPoint</Application>
  <PresentationFormat>On-screen Show (4:3)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Times</vt:lpstr>
      <vt:lpstr>Times New Roman</vt:lpstr>
      <vt:lpstr>Office Theme</vt:lpstr>
      <vt:lpstr>PowerPoint Presentation</vt:lpstr>
      <vt:lpstr>PowerPoint Presentation</vt:lpstr>
    </vt:vector>
  </TitlesOfParts>
  <Company>EFBrcko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 Pro SP1 64bit</dc:creator>
  <cp:lastModifiedBy>Sum Of All Fears</cp:lastModifiedBy>
  <cp:revision>1</cp:revision>
  <dcterms:created xsi:type="dcterms:W3CDTF">2014-04-02T09:05:13Z</dcterms:created>
  <dcterms:modified xsi:type="dcterms:W3CDTF">2014-04-02T12:06:25Z</dcterms:modified>
</cp:coreProperties>
</file>